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64" r:id="rId4"/>
    <p:sldId id="257" r:id="rId5"/>
    <p:sldId id="259" r:id="rId6"/>
    <p:sldId id="260" r:id="rId7"/>
    <p:sldId id="261" r:id="rId8"/>
    <p:sldId id="265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ichot" initials="b" lastIdx="1" clrIdx="0">
    <p:extLst>
      <p:ext uri="{19B8F6BF-5375-455C-9EA6-DF929625EA0E}">
        <p15:presenceInfo xmlns:p15="http://schemas.microsoft.com/office/powerpoint/2012/main" userId="boich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3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4T12:33:43.869" idx="1">
    <p:pos x="5670" y="227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03C6-B7C6-4D54-8E69-F4362402F3FB}" type="datetimeFigureOut">
              <a:rPr lang="fr-FR" smtClean="0"/>
              <a:pPr/>
              <a:t>04/09/2024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A9848-1B97-4C5C-BFD7-EEB3B7C77D4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15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04/09/2024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79303"/>
            <a:ext cx="3778090" cy="33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223628" y="5919663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Short PCB</a:t>
            </a:r>
            <a:endParaRPr lang="fr-FR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508104" y="5919663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Long PCB</a:t>
            </a:r>
            <a:endParaRPr lang="fr-FR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7E9EC"/>
              </a:clrFrom>
              <a:clrTo>
                <a:srgbClr val="E7E9E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879103"/>
            <a:ext cx="3939331" cy="512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3628" y="980728"/>
            <a:ext cx="2376264" cy="104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91580" y="620688"/>
            <a:ext cx="36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Footprint</a:t>
            </a:r>
            <a:r>
              <a:rPr lang="fr-FR" b="1" dirty="0" smtClean="0">
                <a:solidFill>
                  <a:srgbClr val="FF0000"/>
                </a:solidFill>
              </a:rPr>
              <a:t> for vertical JST </a:t>
            </a:r>
            <a:r>
              <a:rPr lang="fr-FR" b="1" dirty="0" err="1" smtClean="0">
                <a:solidFill>
                  <a:srgbClr val="FF0000"/>
                </a:solidFill>
              </a:rPr>
              <a:t>connector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3568" y="19075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FF"/>
                </a:solidFill>
              </a:rPr>
              <a:t>Footprint</a:t>
            </a:r>
            <a:r>
              <a:rPr lang="fr-FR" b="1" dirty="0" smtClean="0">
                <a:solidFill>
                  <a:srgbClr val="0000FF"/>
                </a:solidFill>
              </a:rPr>
              <a:t> for horizontal JST </a:t>
            </a:r>
            <a:r>
              <a:rPr lang="fr-FR" b="1" dirty="0" err="1" smtClean="0">
                <a:solidFill>
                  <a:srgbClr val="0000FF"/>
                </a:solidFill>
              </a:rPr>
              <a:t>connector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endParaRPr lang="fr-FR" b="1" dirty="0">
              <a:solidFill>
                <a:srgbClr val="0000FF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36096" y="620688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Vertical </a:t>
            </a:r>
            <a:r>
              <a:rPr lang="fr-FR" b="1" dirty="0" err="1" smtClean="0"/>
              <a:t>connector</a:t>
            </a:r>
            <a:r>
              <a:rPr lang="fr-FR" b="1" dirty="0" smtClean="0"/>
              <a:t>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7236296" y="2276872"/>
            <a:ext cx="324036" cy="324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488324" y="2024844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Breaking</a:t>
            </a:r>
            <a:r>
              <a:rPr lang="fr-FR" b="1" dirty="0" smtClean="0"/>
              <a:t> area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029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944725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31637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636913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MAC-GBD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Nintendo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432501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2132857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640413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933057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45689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83325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82682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97717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880829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8691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33899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17875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020272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48650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99873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76470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22286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38174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 rot="16200000">
            <a:off x="1169622" y="4887163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368661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76356" y="284832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776356" y="3208365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71655" y="276702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nF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064388" y="31270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49757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41627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83623" y="3568405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104591" y="34871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652928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83623" y="3928445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7659" y="382043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2002231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41919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30826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364049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56276" y="760093"/>
            <a:ext cx="288032" cy="216024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83623" y="4252481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43663" y="4180473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 rot="16200000">
            <a:off x="5922150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503548" y="3244369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6" name="ZoneTexte 55"/>
          <p:cNvSpPr txBox="1"/>
          <p:nvPr/>
        </p:nvSpPr>
        <p:spPr>
          <a:xfrm>
            <a:off x="6444208" y="357943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020272" y="3579438"/>
            <a:ext cx="5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notch</a:t>
            </a:r>
            <a:endParaRPr lang="fr-FR" sz="12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491880" y="437152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 rot="16200000">
            <a:off x="95043" y="199669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AM29F080B</a:t>
            </a:r>
            <a:endParaRPr lang="fr-FR" sz="2400" dirty="0"/>
          </a:p>
        </p:txBody>
      </p:sp>
      <p:sp>
        <p:nvSpPr>
          <p:cNvPr id="59" name="ZoneTexte 58"/>
          <p:cNvSpPr txBox="1"/>
          <p:nvPr/>
        </p:nvSpPr>
        <p:spPr>
          <a:xfrm rot="16200000">
            <a:off x="5976646" y="266781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FM28V100</a:t>
            </a:r>
            <a:endParaRPr lang="fr-FR" sz="2400" dirty="0"/>
          </a:p>
        </p:txBody>
      </p:sp>
      <p:sp>
        <p:nvSpPr>
          <p:cNvPr id="60" name="ZoneTexte 59"/>
          <p:cNvSpPr txBox="1"/>
          <p:nvPr/>
        </p:nvSpPr>
        <p:spPr>
          <a:xfrm rot="16200000">
            <a:off x="185028" y="206175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 rot="16200000">
            <a:off x="6387008" y="2725504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6840252" y="97611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Inverter</a:t>
            </a:r>
            <a:endParaRPr lang="fr-FR" sz="1200" dirty="0"/>
          </a:p>
        </p:txBody>
      </p:sp>
      <p:sp>
        <p:nvSpPr>
          <p:cNvPr id="63" name="ZoneTexte 62"/>
          <p:cNvSpPr txBox="1"/>
          <p:nvPr/>
        </p:nvSpPr>
        <p:spPr>
          <a:xfrm>
            <a:off x="5256076" y="862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Regulator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3239852" y="39690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029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944725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31637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636913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MAC-GBD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Nintendo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432501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2132857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640413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933057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45689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83325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82682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977173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880829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8691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33899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17875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48650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99873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76470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36866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222867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38174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368661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76356" y="29969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71655" y="29156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646204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56490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83623" y="3366284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104591" y="32849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652928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83623" y="3726324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7659" y="361831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2002231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41919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30826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364049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83623" y="4050360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43663" y="3978352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 rot="16200000">
            <a:off x="5922150" y="448650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503548" y="3244369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6" name="ZoneTexte 55"/>
          <p:cNvSpPr txBox="1"/>
          <p:nvPr/>
        </p:nvSpPr>
        <p:spPr>
          <a:xfrm>
            <a:off x="6444208" y="357943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020272" y="3579438"/>
            <a:ext cx="58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notch</a:t>
            </a:r>
            <a:endParaRPr lang="fr-FR" sz="12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491880" y="4371526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dot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 rot="16200000">
            <a:off x="95043" y="199669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AM29F080B</a:t>
            </a:r>
            <a:endParaRPr lang="fr-FR" sz="2400" dirty="0"/>
          </a:p>
        </p:txBody>
      </p:sp>
      <p:sp>
        <p:nvSpPr>
          <p:cNvPr id="59" name="ZoneTexte 58"/>
          <p:cNvSpPr txBox="1"/>
          <p:nvPr/>
        </p:nvSpPr>
        <p:spPr>
          <a:xfrm rot="16200000">
            <a:off x="5976646" y="266781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FM28V100</a:t>
            </a:r>
            <a:endParaRPr lang="fr-FR" sz="2400" dirty="0"/>
          </a:p>
        </p:txBody>
      </p:sp>
      <p:sp>
        <p:nvSpPr>
          <p:cNvPr id="60" name="ZoneTexte 59"/>
          <p:cNvSpPr txBox="1"/>
          <p:nvPr/>
        </p:nvSpPr>
        <p:spPr>
          <a:xfrm rot="16200000">
            <a:off x="185028" y="206175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 rot="16200000">
            <a:off x="6387008" y="2725504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7056276" y="101673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Wire</a:t>
            </a:r>
            <a:r>
              <a:rPr lang="fr-FR" sz="1200" dirty="0" smtClean="0"/>
              <a:t> or 1k</a:t>
            </a:r>
            <a:r>
              <a:rPr lang="el-GR" sz="1200" dirty="0" smtClean="0"/>
              <a:t>Ω</a:t>
            </a:r>
            <a:endParaRPr lang="fr-FR" sz="1200" dirty="0"/>
          </a:p>
        </p:txBody>
      </p:sp>
      <p:sp>
        <p:nvSpPr>
          <p:cNvPr id="63" name="ZoneTexte 62"/>
          <p:cNvSpPr txBox="1"/>
          <p:nvPr/>
        </p:nvSpPr>
        <p:spPr>
          <a:xfrm>
            <a:off x="5256076" y="862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Regulator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3239852" y="39690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Text</a:t>
            </a:r>
            <a:r>
              <a:rPr lang="fr-FR" sz="1200" dirty="0" smtClean="0"/>
              <a:t> orientation must </a:t>
            </a:r>
            <a:r>
              <a:rPr lang="fr-FR" sz="1200" dirty="0" err="1" smtClean="0"/>
              <a:t>coincide</a:t>
            </a:r>
            <a:endParaRPr lang="fr-FR" sz="1200" dirty="0"/>
          </a:p>
        </p:txBody>
      </p:sp>
      <p:sp>
        <p:nvSpPr>
          <p:cNvPr id="65" name="Rectangle 64"/>
          <p:cNvSpPr/>
          <p:nvPr/>
        </p:nvSpPr>
        <p:spPr>
          <a:xfrm rot="16200000">
            <a:off x="1133618" y="488716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>
            <a:off x="7308304" y="728700"/>
            <a:ext cx="0" cy="28803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984268" y="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C12 </a:t>
            </a:r>
            <a:r>
              <a:rPr lang="fr-FR" sz="1200" dirty="0" err="1" smtClean="0"/>
              <a:t>unpopulated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263084" cy="357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3609020"/>
            <a:ext cx="4716524" cy="312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C:\Users\BOICHOT\Pictures\Camera Roll\WIN_20240903_18_12_58_P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09020"/>
            <a:ext cx="4247964" cy="3132348"/>
          </a:xfrm>
          <a:prstGeom prst="rect">
            <a:avLst/>
          </a:prstGeom>
          <a:noFill/>
        </p:spPr>
      </p:pic>
      <p:pic>
        <p:nvPicPr>
          <p:cNvPr id="3" name="Picture 3" descr="C:\Users\BOICHOT\Pictures\Camera Roll\WIN_20240903_18_13_54_Pr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3968" y="0"/>
            <a:ext cx="4716524" cy="3573016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0" y="-99392"/>
            <a:ext cx="4391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FFFF00"/>
                </a:solidFill>
              </a:rPr>
              <a:t>Inverter</a:t>
            </a:r>
            <a:r>
              <a:rPr lang="fr-FR" sz="2400" b="1" dirty="0" smtClean="0">
                <a:solidFill>
                  <a:srgbClr val="FFFF00"/>
                </a:solidFill>
              </a:rPr>
              <a:t> </a:t>
            </a:r>
            <a:r>
              <a:rPr lang="fr-FR" sz="2400" b="1" dirty="0" err="1" smtClean="0">
                <a:solidFill>
                  <a:srgbClr val="FFFF00"/>
                </a:solidFill>
              </a:rPr>
              <a:t>with</a:t>
            </a:r>
            <a:r>
              <a:rPr lang="fr-FR" sz="2400" b="1" dirty="0" smtClean="0">
                <a:solidFill>
                  <a:srgbClr val="FFFF00"/>
                </a:solidFill>
              </a:rPr>
              <a:t> the </a:t>
            </a:r>
            <a:r>
              <a:rPr lang="fr-FR" sz="2400" b="1" dirty="0" err="1" smtClean="0">
                <a:solidFill>
                  <a:srgbClr val="FFFF00"/>
                </a:solidFill>
              </a:rPr>
              <a:t>wrong</a:t>
            </a:r>
            <a:r>
              <a:rPr lang="fr-FR" sz="2400" b="1" dirty="0" smtClean="0">
                <a:solidFill>
                  <a:srgbClr val="FFFF00"/>
                </a:solidFill>
              </a:rPr>
              <a:t> package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44108" y="2384884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No </a:t>
            </a:r>
            <a:r>
              <a:rPr lang="fr-FR" sz="2400" b="1" dirty="0" err="1" smtClean="0">
                <a:solidFill>
                  <a:srgbClr val="FFFF00"/>
                </a:solidFill>
              </a:rPr>
              <a:t>inverter</a:t>
            </a:r>
            <a:r>
              <a:rPr lang="fr-FR" sz="2400" b="1" dirty="0" smtClean="0">
                <a:solidFill>
                  <a:srgbClr val="FFFF00"/>
                </a:solidFill>
              </a:rPr>
              <a:t> at all and 1 k</a:t>
            </a:r>
            <a:r>
              <a:rPr lang="el-GR" sz="2400" b="1" dirty="0" smtClean="0">
                <a:solidFill>
                  <a:srgbClr val="FFFF00"/>
                </a:solidFill>
              </a:rPr>
              <a:t>Ω</a:t>
            </a:r>
            <a:r>
              <a:rPr lang="fr-FR" sz="2400" b="1" dirty="0" smtClean="0">
                <a:solidFill>
                  <a:srgbClr val="FFFF00"/>
                </a:solidFill>
              </a:rPr>
              <a:t> </a:t>
            </a:r>
            <a:r>
              <a:rPr lang="fr-FR" sz="2400" b="1" dirty="0" err="1" smtClean="0">
                <a:solidFill>
                  <a:srgbClr val="FFFF00"/>
                </a:solidFill>
              </a:rPr>
              <a:t>resistor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5536" y="5517232"/>
            <a:ext cx="313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Old/new MA784 diode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91980" y="37890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FFFF00"/>
                </a:solidFill>
              </a:rPr>
              <a:t>Troubleshooting</a:t>
            </a:r>
            <a:r>
              <a:rPr lang="fr-FR" sz="2400" b="1" dirty="0" smtClean="0">
                <a:solidFill>
                  <a:srgbClr val="FFFF00"/>
                </a:solidFill>
              </a:rPr>
              <a:t> C10 on RAM_WE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19772" y="191683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It </a:t>
            </a:r>
            <a:r>
              <a:rPr lang="fr-FR" sz="2400" b="1" dirty="0" err="1" smtClean="0">
                <a:solidFill>
                  <a:srgbClr val="FFFF00"/>
                </a:solidFill>
              </a:rPr>
              <a:t>works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28284" y="3176972"/>
            <a:ext cx="183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It </a:t>
            </a:r>
            <a:r>
              <a:rPr lang="fr-FR" sz="2400" b="1" dirty="0" err="1" smtClean="0">
                <a:solidFill>
                  <a:srgbClr val="FFFF00"/>
                </a:solidFill>
              </a:rPr>
              <a:t>works</a:t>
            </a:r>
            <a:r>
              <a:rPr lang="fr-FR" sz="2400" b="1" dirty="0" smtClean="0">
                <a:solidFill>
                  <a:srgbClr val="FFFF00"/>
                </a:solidFill>
              </a:rPr>
              <a:t> </a:t>
            </a:r>
            <a:r>
              <a:rPr lang="fr-FR" sz="2400" b="1" dirty="0" err="1" smtClean="0">
                <a:solidFill>
                  <a:srgbClr val="FFFF00"/>
                </a:solidFill>
              </a:rPr>
              <a:t>too</a:t>
            </a:r>
            <a:endParaRPr lang="fr-FR" sz="2400" b="1" dirty="0">
              <a:solidFill>
                <a:srgbClr val="FFFF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7776356" y="2132856"/>
            <a:ext cx="360040" cy="396044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513416" y="414908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2x22 pf in </a:t>
            </a:r>
            <a:r>
              <a:rPr lang="fr-FR" sz="2400" b="1" dirty="0" err="1" smtClean="0">
                <a:solidFill>
                  <a:srgbClr val="FFFF00"/>
                </a:solidFill>
              </a:rPr>
              <a:t>parallel</a:t>
            </a:r>
            <a:endParaRPr lang="fr-FR" sz="2400" b="1" dirty="0">
              <a:solidFill>
                <a:srgbClr val="FFFF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6264188" y="4509120"/>
            <a:ext cx="288032" cy="216024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655676" y="5121188"/>
            <a:ext cx="324036" cy="468052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2699792" y="2456892"/>
            <a:ext cx="396044" cy="576064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827584" y="2960948"/>
            <a:ext cx="356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This pin </a:t>
            </a:r>
            <a:r>
              <a:rPr lang="fr-FR" sz="2400" b="1" dirty="0" err="1" smtClean="0">
                <a:solidFill>
                  <a:srgbClr val="FFFF00"/>
                </a:solidFill>
              </a:rPr>
              <a:t>is</a:t>
            </a:r>
            <a:r>
              <a:rPr lang="fr-FR" sz="2400" b="1" dirty="0" smtClean="0">
                <a:solidFill>
                  <a:srgbClr val="FFFF00"/>
                </a:solidFill>
              </a:rPr>
              <a:t> a pain to solder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984268" y="11656"/>
            <a:ext cx="205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C12 </a:t>
            </a:r>
            <a:r>
              <a:rPr lang="fr-FR" sz="2400" b="1" dirty="0" err="1" smtClean="0">
                <a:solidFill>
                  <a:srgbClr val="FFFF00"/>
                </a:solidFill>
              </a:rPr>
              <a:t>removed</a:t>
            </a:r>
            <a:endParaRPr lang="fr-FR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ICHOT\Downloads\IMG_20240725_213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63682" y="-1763683"/>
            <a:ext cx="5625244" cy="9152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OICHOT\Downloads\IMG_20240808_0914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328911" cy="6345324"/>
          </a:xfrm>
          <a:prstGeom prst="rect">
            <a:avLst/>
          </a:prstGeom>
          <a:noFill/>
        </p:spPr>
      </p:pic>
      <p:pic>
        <p:nvPicPr>
          <p:cNvPr id="1026" name="Picture 2" descr="C:\Users\BOICHOT\Desktop\IMG_20240818_1002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0"/>
            <a:ext cx="4716016" cy="62880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BBY_0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2"/>
            <a:ext cx="5720123" cy="5148572"/>
          </a:xfrm>
          <a:prstGeom prst="rect">
            <a:avLst/>
          </a:prstGeom>
          <a:noFill/>
        </p:spPr>
      </p:pic>
      <p:pic>
        <p:nvPicPr>
          <p:cNvPr id="1027" name="Picture 3" descr="C:\Users\BOICHOT\Downloads\BBY_0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3" y="476673"/>
            <a:ext cx="2808311" cy="2527707"/>
          </a:xfrm>
          <a:prstGeom prst="rect">
            <a:avLst/>
          </a:prstGeom>
          <a:noFill/>
        </p:spPr>
      </p:pic>
      <p:pic>
        <p:nvPicPr>
          <p:cNvPr id="1028" name="Picture 4" descr="C:\Users\BOICHOT\Downloads\BBY_0004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104964"/>
            <a:ext cx="2800061" cy="2520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OICHOT\Desktop\IMG_20240903_1808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2010" y="188640"/>
            <a:ext cx="4482498" cy="5976664"/>
          </a:xfrm>
          <a:prstGeom prst="rect">
            <a:avLst/>
          </a:prstGeom>
          <a:noFill/>
        </p:spPr>
      </p:pic>
      <p:pic>
        <p:nvPicPr>
          <p:cNvPr id="2051" name="Picture 3" descr="C:\Users\BOICHOT\Desktop\IMG_20240903_1758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8640"/>
            <a:ext cx="4482498" cy="5976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135</Words>
  <Application>Microsoft Office PowerPoint</Application>
  <PresentationFormat>Affichage à l'écran (4:3)</PresentationFormat>
  <Paragraphs>59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BOICHOT</dc:creator>
  <cp:lastModifiedBy>boichot</cp:lastModifiedBy>
  <cp:revision>48</cp:revision>
  <dcterms:created xsi:type="dcterms:W3CDTF">2024-06-17T18:48:42Z</dcterms:created>
  <dcterms:modified xsi:type="dcterms:W3CDTF">2024-09-04T10:44:39Z</dcterms:modified>
</cp:coreProperties>
</file>